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B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68" d="100"/>
          <a:sy n="68" d="100"/>
        </p:scale>
        <p:origin x="163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79" d="100"/>
          <a:sy n="79" d="100"/>
        </p:scale>
        <p:origin x="394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04EE6-C98C-4362-9150-CAB94C4D399C}" type="datetimeFigureOut">
              <a:rPr lang="en-CA" smtClean="0"/>
              <a:t>2018-12-21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4B717-2EE1-4A8B-86BF-447A17FB3E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1717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8D1A2-1890-4255-A473-1943127A5EEE}" type="datetimeFigureOut">
              <a:rPr lang="en-US"/>
              <a:pPr>
                <a:defRPr/>
              </a:pPr>
              <a:t>12/21/2018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0EDD5-378D-4D20-8D26-C0D034669E2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1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2885" y="215274"/>
            <a:ext cx="1503080" cy="123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/>
          <p:cNvSpPr>
            <a:spLocks noChangeArrowheads="1"/>
          </p:cNvSpPr>
          <p:nvPr userDrawn="1"/>
        </p:nvSpPr>
        <p:spPr bwMode="auto">
          <a:xfrm>
            <a:off x="1865965" y="351839"/>
            <a:ext cx="689703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417B6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70</a:t>
            </a:r>
            <a:r>
              <a:rPr kumimoji="0" lang="en-US" altLang="en-US" sz="1400" b="1" i="0" u="none" strike="noStrike" cap="none" normalizeH="0" baseline="30000" dirty="0">
                <a:ln>
                  <a:noFill/>
                </a:ln>
                <a:solidFill>
                  <a:srgbClr val="417B6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417B6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Annual Meeting of the Canadian Association of Pathologists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417B6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70</a:t>
            </a:r>
            <a:r>
              <a:rPr kumimoji="0" lang="en-US" altLang="en-US" sz="1400" b="1" i="0" u="none" strike="noStrike" cap="none" normalizeH="0" baseline="30000" dirty="0">
                <a:ln>
                  <a:noFill/>
                </a:ln>
                <a:solidFill>
                  <a:srgbClr val="417B6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417B6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Assemblée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417B6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annuelle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417B6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417B6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l’Association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417B6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canadienne des pathologistes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417B6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June 22-25 / du 22 au 25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417B6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juin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417B6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| 2019 | Niagara Falls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17B6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745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B46E6-6562-422A-B3AF-C1D58B306887}" type="datetimeFigureOut">
              <a:rPr lang="en-US"/>
              <a:pPr>
                <a:defRPr/>
              </a:pPr>
              <a:t>12/21/2018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9E7B3-8962-48C2-975A-C484C617B2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8249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26F79-BC92-4AEE-AF0D-7A427F8B047D}" type="datetimeFigureOut">
              <a:rPr lang="en-US"/>
              <a:pPr>
                <a:defRPr/>
              </a:pPr>
              <a:t>12/21/2018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3B5C4-7E73-4EB4-AD94-AC62EA1390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031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07BBA-10D1-4839-B7A1-E6D543017BA3}" type="datetimeFigureOut">
              <a:rPr lang="en-US"/>
              <a:pPr>
                <a:defRPr/>
              </a:pPr>
              <a:t>12/21/2018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7B044-08B7-4745-92A8-100ADC83DD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8474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4B8A6-9516-4EE3-AC3F-39B187429420}" type="datetimeFigureOut">
              <a:rPr lang="en-US"/>
              <a:pPr>
                <a:defRPr/>
              </a:pPr>
              <a:t>12/21/2018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2DCAD-92F1-4259-B330-302879C863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8228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D1107-541D-42E6-B5FB-5E261E00C505}" type="datetimeFigureOut">
              <a:rPr lang="en-US"/>
              <a:pPr>
                <a:defRPr/>
              </a:pPr>
              <a:t>12/21/2018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45377-3E10-4295-B28C-7B19740DDF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333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E9F3C-3A28-4017-8D7F-CF6FC9B7400A}" type="datetimeFigureOut">
              <a:rPr lang="en-US"/>
              <a:pPr>
                <a:defRPr/>
              </a:pPr>
              <a:t>12/21/2018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DD48EF-A9C6-4F95-B6C5-E65E5DCEDF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6955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A6B7A-543D-4856-A80A-01566E7FA98E}" type="datetimeFigureOut">
              <a:rPr lang="en-US"/>
              <a:pPr>
                <a:defRPr/>
              </a:pPr>
              <a:t>12/21/2018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F57B2F-87D8-416E-ADC6-0B82869220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2574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F4319-A99A-4730-A3DD-BC4CB0D59C51}" type="datetimeFigureOut">
              <a:rPr lang="en-US"/>
              <a:pPr>
                <a:defRPr/>
              </a:pPr>
              <a:t>12/21/2018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61627-E641-43BF-8FB9-260DB07BC5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990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CD847-4D2F-4457-9E89-34CE17456A12}" type="datetimeFigureOut">
              <a:rPr lang="en-US"/>
              <a:pPr>
                <a:defRPr/>
              </a:pPr>
              <a:t>12/21/2018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30BDD-36BD-41F5-B207-50016A9CFC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548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EC471-65AC-4750-A243-A2C2AE1ED9AB}" type="datetimeFigureOut">
              <a:rPr lang="en-US"/>
              <a:pPr>
                <a:defRPr/>
              </a:pPr>
              <a:t>12/21/2018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D4A62-A02F-46C2-8CA3-ED9DD06288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3157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18C00E-EB4F-470B-977E-205DF41AD57A}" type="datetimeFigureOut">
              <a:rPr lang="en-US"/>
              <a:pPr>
                <a:defRPr/>
              </a:pPr>
              <a:t>12/21/2018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E004641-3F14-4475-A159-6C3B458075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00200"/>
            <a:ext cx="9144000" cy="685800"/>
          </a:xfrm>
          <a:solidFill>
            <a:srgbClr val="417B61"/>
          </a:solidFill>
          <a:ln w="12700" cmpd="dbl"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800" b="1" i="1" dirty="0">
                <a:solidFill>
                  <a:schemeClr val="bg1"/>
                </a:solidFill>
              </a:rPr>
              <a:t>INSERT NAME OF SPEAKER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438400"/>
            <a:ext cx="8763000" cy="4419600"/>
          </a:xfrm>
          <a:noFill/>
          <a:ln w="38100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  I have the following financial relationships to disclose.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	Consultant for: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	Speaker’s Bureau for: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	Grant/Research support from: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	Stockholder in: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	Honoraria from: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	Employee of: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1600" b="1" i="1" dirty="0">
                <a:solidFill>
                  <a:schemeClr val="tx1"/>
                </a:solidFill>
              </a:rPr>
              <a:t>- or -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  I have no financial relationships to disclose.</a:t>
            </a:r>
          </a:p>
          <a:p>
            <a:pPr algn="l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en-US" sz="1600" b="1" i="1" dirty="0">
                <a:solidFill>
                  <a:schemeClr val="tx1"/>
                </a:solidFill>
              </a:rPr>
              <a:t>AND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  I will not discuss off label use and/or investigational use in my presentation.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1600" b="1" i="1" dirty="0">
                <a:solidFill>
                  <a:schemeClr val="tx1"/>
                </a:solidFill>
              </a:rPr>
              <a:t>- or -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  I will discuss the following off label use and/or investigational use in my presentation.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15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INSERT NAME OF SPEAKER HERE</vt:lpstr>
    </vt:vector>
  </TitlesOfParts>
  <Company>RCPSC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Disclosure Information 61st Canadian Association of Pathologist’s Meeting -  July 10-12, 2010 INSERT NAME OF SPEAKER HERE</dc:title>
  <dc:creator>CAPACP</dc:creator>
  <cp:lastModifiedBy>Pamela Lyons</cp:lastModifiedBy>
  <cp:revision>16</cp:revision>
  <dcterms:created xsi:type="dcterms:W3CDTF">2010-05-20T16:33:38Z</dcterms:created>
  <dcterms:modified xsi:type="dcterms:W3CDTF">2018-12-22T02:27:40Z</dcterms:modified>
</cp:coreProperties>
</file>